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7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1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0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7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7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9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7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1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5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09EF3-CEC6-4F7E-B6D3-6A3EED05BAD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00778-497F-45FD-A74B-B614CF21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3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static01.nyt.com/images/2018/03/27/opinion/032718krugman1/032718krugman1-articleLarge.png?quality=75&amp;auto=web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4" y="0"/>
            <a:ext cx="119377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4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Valencia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Snyder</dc:creator>
  <cp:lastModifiedBy>Michael Snyder</cp:lastModifiedBy>
  <cp:revision>1</cp:revision>
  <dcterms:created xsi:type="dcterms:W3CDTF">2018-04-05T21:24:54Z</dcterms:created>
  <dcterms:modified xsi:type="dcterms:W3CDTF">2018-04-05T21:25:26Z</dcterms:modified>
</cp:coreProperties>
</file>